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7" r:id="rId3"/>
    <p:sldId id="266" r:id="rId4"/>
    <p:sldId id="257" r:id="rId5"/>
    <p:sldId id="258" r:id="rId6"/>
    <p:sldId id="259" r:id="rId7"/>
    <p:sldId id="262" r:id="rId8"/>
    <p:sldId id="265" r:id="rId9"/>
    <p:sldId id="264" r:id="rId10"/>
    <p:sldId id="261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5C51C8-4A42-4FCF-A809-CEDBED3F733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FFE84F-F892-4E21-8C7F-0F23438B4928}">
      <dgm:prSet phldrT="[Текст]"/>
      <dgm:spPr/>
      <dgm:t>
        <a:bodyPr/>
        <a:lstStyle/>
        <a:p>
          <a:r>
            <a:rPr lang="ru-RU" dirty="0" smtClean="0"/>
            <a:t>Самообслуживание </a:t>
          </a:r>
          <a:endParaRPr lang="ru-RU" dirty="0"/>
        </a:p>
      </dgm:t>
    </dgm:pt>
    <dgm:pt modelId="{9AC33B44-3FD5-4692-87F9-D6ED2A27EAC9}" type="parTrans" cxnId="{9B210D0D-8D79-4681-9FCB-5C756ADFA0B2}">
      <dgm:prSet/>
      <dgm:spPr/>
      <dgm:t>
        <a:bodyPr/>
        <a:lstStyle/>
        <a:p>
          <a:endParaRPr lang="ru-RU"/>
        </a:p>
      </dgm:t>
    </dgm:pt>
    <dgm:pt modelId="{A10E696B-A4A2-4649-9369-1C7DEC96BDCC}" type="sibTrans" cxnId="{9B210D0D-8D79-4681-9FCB-5C756ADFA0B2}">
      <dgm:prSet/>
      <dgm:spPr/>
      <dgm:t>
        <a:bodyPr/>
        <a:lstStyle/>
        <a:p>
          <a:endParaRPr lang="ru-RU"/>
        </a:p>
      </dgm:t>
    </dgm:pt>
    <dgm:pt modelId="{0C3AC319-1D62-4ED2-BFC1-3686262C350F}">
      <dgm:prSet phldrT="[Текст]" custT="1"/>
      <dgm:spPr/>
      <dgm:t>
        <a:bodyPr/>
        <a:lstStyle/>
        <a:p>
          <a:r>
            <a:rPr lang="ru-RU" sz="1400" dirty="0" smtClean="0"/>
            <a:t>УДОВЛЕТВОРЕНИЕ СВОИХ ПОВСЕДНЕВНЫХ ПОТРЕБНОСТЕЙ(САМОСТОЯТЕЛЬНО ОДЕВАТЬСЯ, ОДЕВАТЬСЯ, РАЗДЕВАТЬСЯ,ПРИВИВАТЬ СТРЕМЛЕНИЕ К ОПРЯТНОСТИ.</a:t>
          </a:r>
          <a:endParaRPr lang="ru-RU" sz="1400" dirty="0"/>
        </a:p>
      </dgm:t>
    </dgm:pt>
    <dgm:pt modelId="{F27A221C-4886-4CAA-93EC-E5A7E559139F}" type="parTrans" cxnId="{FE78EC2D-16C3-4E39-950A-787351337269}">
      <dgm:prSet/>
      <dgm:spPr/>
      <dgm:t>
        <a:bodyPr/>
        <a:lstStyle/>
        <a:p>
          <a:endParaRPr lang="ru-RU"/>
        </a:p>
      </dgm:t>
    </dgm:pt>
    <dgm:pt modelId="{51FFCE21-03B5-4C77-B03D-D144202C49F2}" type="sibTrans" cxnId="{FE78EC2D-16C3-4E39-950A-787351337269}">
      <dgm:prSet/>
      <dgm:spPr/>
      <dgm:t>
        <a:bodyPr/>
        <a:lstStyle/>
        <a:p>
          <a:endParaRPr lang="ru-RU"/>
        </a:p>
      </dgm:t>
    </dgm:pt>
    <dgm:pt modelId="{BB42E732-491D-41C6-B194-F12AFC9E53C7}">
      <dgm:prSet phldrT="[Текст]"/>
      <dgm:spPr/>
      <dgm:t>
        <a:bodyPr/>
        <a:lstStyle/>
        <a:p>
          <a:r>
            <a:rPr lang="ru-RU" dirty="0" smtClean="0"/>
            <a:t> Хозяйственно- бытовой труд </a:t>
          </a:r>
          <a:endParaRPr lang="ru-RU" dirty="0"/>
        </a:p>
      </dgm:t>
    </dgm:pt>
    <dgm:pt modelId="{9E157C2D-C593-4F82-97F9-807CA5AEFD16}" type="parTrans" cxnId="{CFEB50F9-F206-4D48-8BFE-E36341470105}">
      <dgm:prSet/>
      <dgm:spPr/>
      <dgm:t>
        <a:bodyPr/>
        <a:lstStyle/>
        <a:p>
          <a:endParaRPr lang="ru-RU"/>
        </a:p>
      </dgm:t>
    </dgm:pt>
    <dgm:pt modelId="{28B34FB4-6B45-4021-9DF5-4DDC5048444F}" type="sibTrans" cxnId="{CFEB50F9-F206-4D48-8BFE-E36341470105}">
      <dgm:prSet/>
      <dgm:spPr/>
      <dgm:t>
        <a:bodyPr/>
        <a:lstStyle/>
        <a:p>
          <a:endParaRPr lang="ru-RU"/>
        </a:p>
      </dgm:t>
    </dgm:pt>
    <dgm:pt modelId="{93CEDFDC-983D-4B8B-AC67-0F579596013A}">
      <dgm:prSet phldrT="[Текст]" custT="1"/>
      <dgm:spPr/>
      <dgm:t>
        <a:bodyPr/>
        <a:lstStyle/>
        <a:p>
          <a:r>
            <a:rPr lang="ru-RU" sz="1400" dirty="0" smtClean="0"/>
            <a:t>ДЕЖУРСТВО ПО СТОЛОВОЙ(ПРАВИЛЬНО РАСКЛАДЫВАТЬ СТОЛОВЫЕ ПРИБОРЫ.</a:t>
          </a:r>
          <a:endParaRPr lang="ru-RU" sz="1600" dirty="0"/>
        </a:p>
      </dgm:t>
    </dgm:pt>
    <dgm:pt modelId="{394593B4-1C65-42C3-B8D1-E3DDFB724518}" type="parTrans" cxnId="{44E3D7A7-9E5E-4393-A073-E09E97A5F7E4}">
      <dgm:prSet/>
      <dgm:spPr/>
      <dgm:t>
        <a:bodyPr/>
        <a:lstStyle/>
        <a:p>
          <a:endParaRPr lang="ru-RU"/>
        </a:p>
      </dgm:t>
    </dgm:pt>
    <dgm:pt modelId="{A76048E5-3C24-48B9-BC58-A44EF23919E4}" type="sibTrans" cxnId="{44E3D7A7-9E5E-4393-A073-E09E97A5F7E4}">
      <dgm:prSet/>
      <dgm:spPr/>
      <dgm:t>
        <a:bodyPr/>
        <a:lstStyle/>
        <a:p>
          <a:endParaRPr lang="ru-RU"/>
        </a:p>
      </dgm:t>
    </dgm:pt>
    <dgm:pt modelId="{24A5A66E-7004-47C5-A989-CE83AA6A20F3}">
      <dgm:prSet phldrT="[Текст]"/>
      <dgm:spPr/>
      <dgm:t>
        <a:bodyPr/>
        <a:lstStyle/>
        <a:p>
          <a:r>
            <a:rPr lang="ru-RU" dirty="0" smtClean="0"/>
            <a:t>Труд в природе</a:t>
          </a:r>
          <a:endParaRPr lang="ru-RU" dirty="0"/>
        </a:p>
      </dgm:t>
    </dgm:pt>
    <dgm:pt modelId="{695FB3FB-3AD0-4C10-9AF9-6BA450A94E32}" type="parTrans" cxnId="{E0F7722F-867F-4539-A677-7B5519689235}">
      <dgm:prSet/>
      <dgm:spPr/>
      <dgm:t>
        <a:bodyPr/>
        <a:lstStyle/>
        <a:p>
          <a:endParaRPr lang="ru-RU"/>
        </a:p>
      </dgm:t>
    </dgm:pt>
    <dgm:pt modelId="{D7DE5AA1-025D-4C6A-800D-BDB4A34AF8F5}" type="sibTrans" cxnId="{E0F7722F-867F-4539-A677-7B5519689235}">
      <dgm:prSet/>
      <dgm:spPr/>
      <dgm:t>
        <a:bodyPr/>
        <a:lstStyle/>
        <a:p>
          <a:endParaRPr lang="ru-RU"/>
        </a:p>
      </dgm:t>
    </dgm:pt>
    <dgm:pt modelId="{3BB50B64-5569-4702-9B8B-5A94E49E1387}">
      <dgm:prSet phldrT="[Текст]" custT="1"/>
      <dgm:spPr/>
      <dgm:t>
        <a:bodyPr/>
        <a:lstStyle/>
        <a:p>
          <a:r>
            <a:rPr lang="ru-RU" sz="1400" dirty="0" smtClean="0"/>
            <a:t>ПРИОБЩАТЬ ДЕТЕЙ К ТРУДУ НА УЧАСТКЕ</a:t>
          </a:r>
          <a:endParaRPr lang="ru-RU" sz="1400" dirty="0"/>
        </a:p>
      </dgm:t>
    </dgm:pt>
    <dgm:pt modelId="{7E2A9236-766D-4151-873A-1E3CC6DA2483}" type="parTrans" cxnId="{B48AB15A-383C-4BE1-ABB7-093286935C21}">
      <dgm:prSet/>
      <dgm:spPr/>
      <dgm:t>
        <a:bodyPr/>
        <a:lstStyle/>
        <a:p>
          <a:endParaRPr lang="ru-RU"/>
        </a:p>
      </dgm:t>
    </dgm:pt>
    <dgm:pt modelId="{05371D80-DF97-43E8-9625-384461B1DA8F}" type="sibTrans" cxnId="{B48AB15A-383C-4BE1-ABB7-093286935C21}">
      <dgm:prSet/>
      <dgm:spPr/>
      <dgm:t>
        <a:bodyPr/>
        <a:lstStyle/>
        <a:p>
          <a:endParaRPr lang="ru-RU"/>
        </a:p>
      </dgm:t>
    </dgm:pt>
    <dgm:pt modelId="{6AAAAD1E-27E6-4C46-956A-FCAC986A0528}">
      <dgm:prSet phldrT="[Текст]" custT="1"/>
      <dgm:spPr/>
      <dgm:t>
        <a:bodyPr/>
        <a:lstStyle/>
        <a:p>
          <a:endParaRPr lang="ru-RU" sz="1600" dirty="0"/>
        </a:p>
      </dgm:t>
    </dgm:pt>
    <dgm:pt modelId="{ECA327B9-C7E4-49DB-B2E4-3F6730A5A055}" type="parTrans" cxnId="{45AF2F1A-1DBD-4B8B-950C-52B8B1F58D00}">
      <dgm:prSet/>
      <dgm:spPr/>
      <dgm:t>
        <a:bodyPr/>
        <a:lstStyle/>
        <a:p>
          <a:endParaRPr lang="ru-RU"/>
        </a:p>
      </dgm:t>
    </dgm:pt>
    <dgm:pt modelId="{BB99B9E6-18E8-45A3-B05E-498427B5FF98}" type="sibTrans" cxnId="{45AF2F1A-1DBD-4B8B-950C-52B8B1F58D00}">
      <dgm:prSet/>
      <dgm:spPr/>
      <dgm:t>
        <a:bodyPr/>
        <a:lstStyle/>
        <a:p>
          <a:endParaRPr lang="ru-RU"/>
        </a:p>
      </dgm:t>
    </dgm:pt>
    <dgm:pt modelId="{B8C68A74-C556-49C4-B28D-88ADAA32F48E}">
      <dgm:prSet phldrT="[Текст]" custT="1"/>
      <dgm:spPr/>
      <dgm:t>
        <a:bodyPr/>
        <a:lstStyle/>
        <a:p>
          <a:r>
            <a:rPr lang="ru-RU" sz="1400" dirty="0" smtClean="0"/>
            <a:t>ДЕЖУРСТВО ПО ЗАНЯТИЯМ.</a:t>
          </a:r>
          <a:endParaRPr lang="ru-RU" sz="1400" dirty="0"/>
        </a:p>
      </dgm:t>
    </dgm:pt>
    <dgm:pt modelId="{A246B83C-F201-40DD-81E9-2C83755F19B0}" type="parTrans" cxnId="{ABD3BA0A-4179-49C8-A3D8-1B182615B237}">
      <dgm:prSet/>
      <dgm:spPr/>
      <dgm:t>
        <a:bodyPr/>
        <a:lstStyle/>
        <a:p>
          <a:endParaRPr lang="ru-RU"/>
        </a:p>
      </dgm:t>
    </dgm:pt>
    <dgm:pt modelId="{1B5FA8BA-0273-4A04-BE00-176382150203}" type="sibTrans" cxnId="{ABD3BA0A-4179-49C8-A3D8-1B182615B237}">
      <dgm:prSet/>
      <dgm:spPr/>
      <dgm:t>
        <a:bodyPr/>
        <a:lstStyle/>
        <a:p>
          <a:endParaRPr lang="ru-RU"/>
        </a:p>
      </dgm:t>
    </dgm:pt>
    <dgm:pt modelId="{18D576EE-AB46-41AB-BB43-52F3AA456009}">
      <dgm:prSet phldrT="[Текст]" custT="1"/>
      <dgm:spPr/>
      <dgm:t>
        <a:bodyPr/>
        <a:lstStyle/>
        <a:p>
          <a:r>
            <a:rPr lang="ru-RU" sz="1400" dirty="0" smtClean="0"/>
            <a:t>ДЕЖУРСТВО В УГОЛКЕ ПРИРОДЫ.</a:t>
          </a:r>
          <a:endParaRPr lang="ru-RU" sz="1400" dirty="0"/>
        </a:p>
      </dgm:t>
    </dgm:pt>
    <dgm:pt modelId="{152A118A-1158-4FC8-A160-C8732CD85F61}" type="parTrans" cxnId="{8E5D2748-445F-4A6C-971E-EC53D5B163A0}">
      <dgm:prSet/>
      <dgm:spPr/>
      <dgm:t>
        <a:bodyPr/>
        <a:lstStyle/>
        <a:p>
          <a:endParaRPr lang="ru-RU"/>
        </a:p>
      </dgm:t>
    </dgm:pt>
    <dgm:pt modelId="{C14BA31E-454B-481F-B267-DF557E05A001}" type="sibTrans" cxnId="{8E5D2748-445F-4A6C-971E-EC53D5B163A0}">
      <dgm:prSet/>
      <dgm:spPr/>
      <dgm:t>
        <a:bodyPr/>
        <a:lstStyle/>
        <a:p>
          <a:endParaRPr lang="ru-RU"/>
        </a:p>
      </dgm:t>
    </dgm:pt>
    <dgm:pt modelId="{E195365F-799E-419E-9282-020D1A499BBE}" type="pres">
      <dgm:prSet presAssocID="{105C51C8-4A42-4FCF-A809-CEDBED3F73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8DB0D1-D95C-43DD-A391-97409628DA34}" type="pres">
      <dgm:prSet presAssocID="{48FFE84F-F892-4E21-8C7F-0F23438B4928}" presName="composite" presStyleCnt="0"/>
      <dgm:spPr/>
    </dgm:pt>
    <dgm:pt modelId="{E3DE5458-88A7-487B-A846-95EB4A79D7BA}" type="pres">
      <dgm:prSet presAssocID="{48FFE84F-F892-4E21-8C7F-0F23438B4928}" presName="parTx" presStyleLbl="alignNode1" presStyleIdx="0" presStyleCnt="3" custLinFactY="-26844" custLinFactNeighborX="171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CC633-C581-43C8-9B2F-38A2A209A571}" type="pres">
      <dgm:prSet presAssocID="{48FFE84F-F892-4E21-8C7F-0F23438B4928}" presName="desTx" presStyleLbl="alignAccFollowNode1" presStyleIdx="0" presStyleCnt="3" custLinFactNeighborX="1711" custLinFactNeighborY="-44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49FEC-A420-4A33-A589-2A6F56A1328C}" type="pres">
      <dgm:prSet presAssocID="{A10E696B-A4A2-4649-9369-1C7DEC96BDCC}" presName="space" presStyleCnt="0"/>
      <dgm:spPr/>
    </dgm:pt>
    <dgm:pt modelId="{C597C9A5-C3D0-4A7B-9692-D82CAF63810A}" type="pres">
      <dgm:prSet presAssocID="{BB42E732-491D-41C6-B194-F12AFC9E53C7}" presName="composite" presStyleCnt="0"/>
      <dgm:spPr/>
    </dgm:pt>
    <dgm:pt modelId="{6B506948-56C4-4BA7-A2BE-6C32F4339D6F}" type="pres">
      <dgm:prSet presAssocID="{BB42E732-491D-41C6-B194-F12AFC9E53C7}" presName="parTx" presStyleLbl="alignNode1" presStyleIdx="1" presStyleCnt="3" custLinFactY="-28226" custLinFactNeighborX="453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B44B6-CA44-4F77-9D47-74C847FB9EF5}" type="pres">
      <dgm:prSet presAssocID="{BB42E732-491D-41C6-B194-F12AFC9E53C7}" presName="desTx" presStyleLbl="alignAccFollowNode1" presStyleIdx="1" presStyleCnt="3" custLinFactNeighborX="284" custLinFactNeighborY="-47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5FF3A-F2B1-4A05-B61C-65DAB94C829C}" type="pres">
      <dgm:prSet presAssocID="{28B34FB4-6B45-4021-9DF5-4DDC5048444F}" presName="space" presStyleCnt="0"/>
      <dgm:spPr/>
    </dgm:pt>
    <dgm:pt modelId="{B218BDE4-9839-416B-991C-110CE2AAEC25}" type="pres">
      <dgm:prSet presAssocID="{24A5A66E-7004-47C5-A989-CE83AA6A20F3}" presName="composite" presStyleCnt="0"/>
      <dgm:spPr/>
    </dgm:pt>
    <dgm:pt modelId="{8D9CF22B-B817-4A6E-A488-21A1926B00E6}" type="pres">
      <dgm:prSet presAssocID="{24A5A66E-7004-47C5-A989-CE83AA6A20F3}" presName="parTx" presStyleLbl="alignNode1" presStyleIdx="2" presStyleCnt="3" custLinFactY="-30377" custLinFactNeighborX="-2617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4498C-CF34-458E-8391-7F06737E9AF7}" type="pres">
      <dgm:prSet presAssocID="{24A5A66E-7004-47C5-A989-CE83AA6A20F3}" presName="desTx" presStyleLbl="alignAccFollowNode1" presStyleIdx="2" presStyleCnt="3" custLinFactNeighborX="-2720" custLinFactNeighborY="-46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9C78F0-2C04-47DE-8900-6165D24018F2}" type="presOf" srcId="{0C3AC319-1D62-4ED2-BFC1-3686262C350F}" destId="{339CC633-C581-43C8-9B2F-38A2A209A571}" srcOrd="0" destOrd="0" presId="urn:microsoft.com/office/officeart/2005/8/layout/hList1"/>
    <dgm:cxn modelId="{8E5D2748-445F-4A6C-971E-EC53D5B163A0}" srcId="{BB42E732-491D-41C6-B194-F12AFC9E53C7}" destId="{18D576EE-AB46-41AB-BB43-52F3AA456009}" srcOrd="2" destOrd="0" parTransId="{152A118A-1158-4FC8-A160-C8732CD85F61}" sibTransId="{C14BA31E-454B-481F-B267-DF557E05A001}"/>
    <dgm:cxn modelId="{E0F7722F-867F-4539-A677-7B5519689235}" srcId="{105C51C8-4A42-4FCF-A809-CEDBED3F733C}" destId="{24A5A66E-7004-47C5-A989-CE83AA6A20F3}" srcOrd="2" destOrd="0" parTransId="{695FB3FB-3AD0-4C10-9AF9-6BA450A94E32}" sibTransId="{D7DE5AA1-025D-4C6A-800D-BDB4A34AF8F5}"/>
    <dgm:cxn modelId="{80EEC456-6B21-453B-940F-550791097C95}" type="presOf" srcId="{6AAAAD1E-27E6-4C46-956A-FCAC986A0528}" destId="{C67B44B6-CA44-4F77-9D47-74C847FB9EF5}" srcOrd="0" destOrd="3" presId="urn:microsoft.com/office/officeart/2005/8/layout/hList1"/>
    <dgm:cxn modelId="{B48AB15A-383C-4BE1-ABB7-093286935C21}" srcId="{24A5A66E-7004-47C5-A989-CE83AA6A20F3}" destId="{3BB50B64-5569-4702-9B8B-5A94E49E1387}" srcOrd="0" destOrd="0" parTransId="{7E2A9236-766D-4151-873A-1E3CC6DA2483}" sibTransId="{05371D80-DF97-43E8-9625-384461B1DA8F}"/>
    <dgm:cxn modelId="{21F42136-DD16-4DD0-A0BC-BB027743EE59}" type="presOf" srcId="{18D576EE-AB46-41AB-BB43-52F3AA456009}" destId="{C67B44B6-CA44-4F77-9D47-74C847FB9EF5}" srcOrd="0" destOrd="2" presId="urn:microsoft.com/office/officeart/2005/8/layout/hList1"/>
    <dgm:cxn modelId="{FC3531C3-EFF1-4FEE-B4F2-2B2A108E6F02}" type="presOf" srcId="{48FFE84F-F892-4E21-8C7F-0F23438B4928}" destId="{E3DE5458-88A7-487B-A846-95EB4A79D7BA}" srcOrd="0" destOrd="0" presId="urn:microsoft.com/office/officeart/2005/8/layout/hList1"/>
    <dgm:cxn modelId="{44E3D7A7-9E5E-4393-A073-E09E97A5F7E4}" srcId="{BB42E732-491D-41C6-B194-F12AFC9E53C7}" destId="{93CEDFDC-983D-4B8B-AC67-0F579596013A}" srcOrd="0" destOrd="0" parTransId="{394593B4-1C65-42C3-B8D1-E3DDFB724518}" sibTransId="{A76048E5-3C24-48B9-BC58-A44EF23919E4}"/>
    <dgm:cxn modelId="{67970E5D-C72F-4E00-AAFF-91F0680E2EAA}" type="presOf" srcId="{105C51C8-4A42-4FCF-A809-CEDBED3F733C}" destId="{E195365F-799E-419E-9282-020D1A499BBE}" srcOrd="0" destOrd="0" presId="urn:microsoft.com/office/officeart/2005/8/layout/hList1"/>
    <dgm:cxn modelId="{ABD3BA0A-4179-49C8-A3D8-1B182615B237}" srcId="{BB42E732-491D-41C6-B194-F12AFC9E53C7}" destId="{B8C68A74-C556-49C4-B28D-88ADAA32F48E}" srcOrd="1" destOrd="0" parTransId="{A246B83C-F201-40DD-81E9-2C83755F19B0}" sibTransId="{1B5FA8BA-0273-4A04-BE00-176382150203}"/>
    <dgm:cxn modelId="{CFEB50F9-F206-4D48-8BFE-E36341470105}" srcId="{105C51C8-4A42-4FCF-A809-CEDBED3F733C}" destId="{BB42E732-491D-41C6-B194-F12AFC9E53C7}" srcOrd="1" destOrd="0" parTransId="{9E157C2D-C593-4F82-97F9-807CA5AEFD16}" sibTransId="{28B34FB4-6B45-4021-9DF5-4DDC5048444F}"/>
    <dgm:cxn modelId="{06F1CE9F-EF74-425D-95F6-7B526EC38D91}" type="presOf" srcId="{24A5A66E-7004-47C5-A989-CE83AA6A20F3}" destId="{8D9CF22B-B817-4A6E-A488-21A1926B00E6}" srcOrd="0" destOrd="0" presId="urn:microsoft.com/office/officeart/2005/8/layout/hList1"/>
    <dgm:cxn modelId="{4BC0CDB5-1BA5-4455-A834-502C20709A20}" type="presOf" srcId="{3BB50B64-5569-4702-9B8B-5A94E49E1387}" destId="{B334498C-CF34-458E-8391-7F06737E9AF7}" srcOrd="0" destOrd="0" presId="urn:microsoft.com/office/officeart/2005/8/layout/hList1"/>
    <dgm:cxn modelId="{F7EB8959-1C95-4BFD-824D-687AC4671B0D}" type="presOf" srcId="{B8C68A74-C556-49C4-B28D-88ADAA32F48E}" destId="{C67B44B6-CA44-4F77-9D47-74C847FB9EF5}" srcOrd="0" destOrd="1" presId="urn:microsoft.com/office/officeart/2005/8/layout/hList1"/>
    <dgm:cxn modelId="{D8D0D466-1F78-4320-846F-670219A644E8}" type="presOf" srcId="{93CEDFDC-983D-4B8B-AC67-0F579596013A}" destId="{C67B44B6-CA44-4F77-9D47-74C847FB9EF5}" srcOrd="0" destOrd="0" presId="urn:microsoft.com/office/officeart/2005/8/layout/hList1"/>
    <dgm:cxn modelId="{25D86664-532E-474A-8110-12F700CC986D}" type="presOf" srcId="{BB42E732-491D-41C6-B194-F12AFC9E53C7}" destId="{6B506948-56C4-4BA7-A2BE-6C32F4339D6F}" srcOrd="0" destOrd="0" presId="urn:microsoft.com/office/officeart/2005/8/layout/hList1"/>
    <dgm:cxn modelId="{45AF2F1A-1DBD-4B8B-950C-52B8B1F58D00}" srcId="{BB42E732-491D-41C6-B194-F12AFC9E53C7}" destId="{6AAAAD1E-27E6-4C46-956A-FCAC986A0528}" srcOrd="3" destOrd="0" parTransId="{ECA327B9-C7E4-49DB-B2E4-3F6730A5A055}" sibTransId="{BB99B9E6-18E8-45A3-B05E-498427B5FF98}"/>
    <dgm:cxn modelId="{9B210D0D-8D79-4681-9FCB-5C756ADFA0B2}" srcId="{105C51C8-4A42-4FCF-A809-CEDBED3F733C}" destId="{48FFE84F-F892-4E21-8C7F-0F23438B4928}" srcOrd="0" destOrd="0" parTransId="{9AC33B44-3FD5-4692-87F9-D6ED2A27EAC9}" sibTransId="{A10E696B-A4A2-4649-9369-1C7DEC96BDCC}"/>
    <dgm:cxn modelId="{FE78EC2D-16C3-4E39-950A-787351337269}" srcId="{48FFE84F-F892-4E21-8C7F-0F23438B4928}" destId="{0C3AC319-1D62-4ED2-BFC1-3686262C350F}" srcOrd="0" destOrd="0" parTransId="{F27A221C-4886-4CAA-93EC-E5A7E559139F}" sibTransId="{51FFCE21-03B5-4C77-B03D-D144202C49F2}"/>
    <dgm:cxn modelId="{6D81127C-084E-4E8C-A78D-6E879A203B93}" type="presParOf" srcId="{E195365F-799E-419E-9282-020D1A499BBE}" destId="{A48DB0D1-D95C-43DD-A391-97409628DA34}" srcOrd="0" destOrd="0" presId="urn:microsoft.com/office/officeart/2005/8/layout/hList1"/>
    <dgm:cxn modelId="{91D4A128-A820-46F2-8702-3E907E4EA9F5}" type="presParOf" srcId="{A48DB0D1-D95C-43DD-A391-97409628DA34}" destId="{E3DE5458-88A7-487B-A846-95EB4A79D7BA}" srcOrd="0" destOrd="0" presId="urn:microsoft.com/office/officeart/2005/8/layout/hList1"/>
    <dgm:cxn modelId="{547BFF85-5AA7-49B9-96E1-852450AA2028}" type="presParOf" srcId="{A48DB0D1-D95C-43DD-A391-97409628DA34}" destId="{339CC633-C581-43C8-9B2F-38A2A209A571}" srcOrd="1" destOrd="0" presId="urn:microsoft.com/office/officeart/2005/8/layout/hList1"/>
    <dgm:cxn modelId="{55B6D02F-0F0B-40D6-9704-E44224FD183F}" type="presParOf" srcId="{E195365F-799E-419E-9282-020D1A499BBE}" destId="{28349FEC-A420-4A33-A589-2A6F56A1328C}" srcOrd="1" destOrd="0" presId="urn:microsoft.com/office/officeart/2005/8/layout/hList1"/>
    <dgm:cxn modelId="{78AA605B-4055-484C-BFA1-AE3D543A02E9}" type="presParOf" srcId="{E195365F-799E-419E-9282-020D1A499BBE}" destId="{C597C9A5-C3D0-4A7B-9692-D82CAF63810A}" srcOrd="2" destOrd="0" presId="urn:microsoft.com/office/officeart/2005/8/layout/hList1"/>
    <dgm:cxn modelId="{53F56974-91B7-433F-AE6A-344DB23996A0}" type="presParOf" srcId="{C597C9A5-C3D0-4A7B-9692-D82CAF63810A}" destId="{6B506948-56C4-4BA7-A2BE-6C32F4339D6F}" srcOrd="0" destOrd="0" presId="urn:microsoft.com/office/officeart/2005/8/layout/hList1"/>
    <dgm:cxn modelId="{16EA37C7-D45F-4FDE-8034-2BBD784DF490}" type="presParOf" srcId="{C597C9A5-C3D0-4A7B-9692-D82CAF63810A}" destId="{C67B44B6-CA44-4F77-9D47-74C847FB9EF5}" srcOrd="1" destOrd="0" presId="urn:microsoft.com/office/officeart/2005/8/layout/hList1"/>
    <dgm:cxn modelId="{CBF918ED-DC21-410E-878C-5391096CC94B}" type="presParOf" srcId="{E195365F-799E-419E-9282-020D1A499BBE}" destId="{E3F5FF3A-F2B1-4A05-B61C-65DAB94C829C}" srcOrd="3" destOrd="0" presId="urn:microsoft.com/office/officeart/2005/8/layout/hList1"/>
    <dgm:cxn modelId="{9C8F65D9-498E-4425-8E4E-9DE5DEFABECD}" type="presParOf" srcId="{E195365F-799E-419E-9282-020D1A499BBE}" destId="{B218BDE4-9839-416B-991C-110CE2AAEC25}" srcOrd="4" destOrd="0" presId="urn:microsoft.com/office/officeart/2005/8/layout/hList1"/>
    <dgm:cxn modelId="{2A950F50-E785-4F29-9668-1C7D0BAEE3BC}" type="presParOf" srcId="{B218BDE4-9839-416B-991C-110CE2AAEC25}" destId="{8D9CF22B-B817-4A6E-A488-21A1926B00E6}" srcOrd="0" destOrd="0" presId="urn:microsoft.com/office/officeart/2005/8/layout/hList1"/>
    <dgm:cxn modelId="{E659EE9D-1A72-47A9-B995-94C4FD605022}" type="presParOf" srcId="{B218BDE4-9839-416B-991C-110CE2AAEC25}" destId="{B334498C-CF34-458E-8391-7F06737E9AF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DD1630-CF9B-4001-A935-A7FA5FD96788}" type="doc">
      <dgm:prSet loTypeId="urn:microsoft.com/office/officeart/2005/8/layout/hierarchy6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E58CF1-67BE-4CB5-A547-E8C960D5F3DB}">
      <dgm:prSet phldrT="[Текст]"/>
      <dgm:spPr/>
      <dgm:t>
        <a:bodyPr/>
        <a:lstStyle/>
        <a:p>
          <a:r>
            <a:rPr lang="ru-RU" dirty="0" smtClean="0"/>
            <a:t>ФОРМЫ</a:t>
          </a:r>
          <a:r>
            <a:rPr lang="ru-RU" baseline="0" dirty="0" smtClean="0"/>
            <a:t> РАБОТЫ</a:t>
          </a:r>
          <a:endParaRPr lang="ru-RU" dirty="0"/>
        </a:p>
      </dgm:t>
    </dgm:pt>
    <dgm:pt modelId="{FC96139F-DD94-4F32-BBCF-3E209797375F}" type="sibTrans" cxnId="{9597F1B3-10FD-4131-893F-D372AB71FECF}">
      <dgm:prSet/>
      <dgm:spPr/>
      <dgm:t>
        <a:bodyPr/>
        <a:lstStyle/>
        <a:p>
          <a:endParaRPr lang="ru-RU"/>
        </a:p>
      </dgm:t>
    </dgm:pt>
    <dgm:pt modelId="{95BC8470-4155-4201-93D1-7BCBB87E5334}" type="parTrans" cxnId="{9597F1B3-10FD-4131-893F-D372AB71FECF}">
      <dgm:prSet/>
      <dgm:spPr/>
      <dgm:t>
        <a:bodyPr/>
        <a:lstStyle/>
        <a:p>
          <a:endParaRPr lang="ru-RU"/>
        </a:p>
      </dgm:t>
    </dgm:pt>
    <dgm:pt modelId="{B580BF17-CC08-42C9-ACE7-FB4F8EC17881}">
      <dgm:prSet phldrT="[Текст]"/>
      <dgm:spPr/>
      <dgm:t>
        <a:bodyPr/>
        <a:lstStyle/>
        <a:p>
          <a:r>
            <a:rPr lang="ru-RU" dirty="0" smtClean="0"/>
            <a:t>1.Хозяйственно-бытовой труд</a:t>
          </a:r>
          <a:endParaRPr lang="ru-RU" dirty="0"/>
        </a:p>
      </dgm:t>
    </dgm:pt>
    <dgm:pt modelId="{549BADCB-EDD0-43B6-91D9-C3C54FF2B3D1}" type="parTrans" cxnId="{7F24D2A9-8471-4FA9-A318-CC1B6E78D5F1}">
      <dgm:prSet/>
      <dgm:spPr/>
      <dgm:t>
        <a:bodyPr/>
        <a:lstStyle/>
        <a:p>
          <a:endParaRPr lang="ru-RU"/>
        </a:p>
      </dgm:t>
    </dgm:pt>
    <dgm:pt modelId="{F1559752-7830-4B3B-A6F8-E3675E7E63E2}" type="sibTrans" cxnId="{7F24D2A9-8471-4FA9-A318-CC1B6E78D5F1}">
      <dgm:prSet/>
      <dgm:spPr/>
      <dgm:t>
        <a:bodyPr/>
        <a:lstStyle/>
        <a:p>
          <a:endParaRPr lang="ru-RU"/>
        </a:p>
      </dgm:t>
    </dgm:pt>
    <dgm:pt modelId="{2CBD3274-3EF8-4C8C-8CA7-B347AC68AF05}">
      <dgm:prSet phldrT="[Текст]"/>
      <dgm:spPr/>
      <dgm:t>
        <a:bodyPr/>
        <a:lstStyle/>
        <a:p>
          <a:r>
            <a:rPr lang="ru-RU" dirty="0" smtClean="0"/>
            <a:t>2.Ручной труд</a:t>
          </a:r>
          <a:endParaRPr lang="ru-RU" dirty="0"/>
        </a:p>
      </dgm:t>
    </dgm:pt>
    <dgm:pt modelId="{046D333B-3737-4963-A702-743669F4D451}" type="parTrans" cxnId="{770A4713-D835-4F36-807B-6C94728C13D2}">
      <dgm:prSet/>
      <dgm:spPr/>
      <dgm:t>
        <a:bodyPr/>
        <a:lstStyle/>
        <a:p>
          <a:endParaRPr lang="ru-RU"/>
        </a:p>
      </dgm:t>
    </dgm:pt>
    <dgm:pt modelId="{6CDA4657-57DD-41B2-BB62-C8A2E88CEBE5}" type="sibTrans" cxnId="{770A4713-D835-4F36-807B-6C94728C13D2}">
      <dgm:prSet/>
      <dgm:spPr/>
      <dgm:t>
        <a:bodyPr/>
        <a:lstStyle/>
        <a:p>
          <a:endParaRPr lang="ru-RU"/>
        </a:p>
      </dgm:t>
    </dgm:pt>
    <dgm:pt modelId="{186FA2AC-DE75-4180-AF6F-C7020A647E42}">
      <dgm:prSet phldrT="[Текст]"/>
      <dgm:spPr/>
      <dgm:t>
        <a:bodyPr/>
        <a:lstStyle/>
        <a:p>
          <a:r>
            <a:rPr lang="ru-RU" dirty="0" smtClean="0"/>
            <a:t>3.Труд в природе</a:t>
          </a:r>
          <a:endParaRPr lang="ru-RU" dirty="0"/>
        </a:p>
      </dgm:t>
    </dgm:pt>
    <dgm:pt modelId="{B9A2D5B4-7E67-42A4-AEC5-C6EF1A7F641D}" type="parTrans" cxnId="{C5EC1FB8-6A28-45FA-9087-CC5B11EE675D}">
      <dgm:prSet/>
      <dgm:spPr/>
      <dgm:t>
        <a:bodyPr/>
        <a:lstStyle/>
        <a:p>
          <a:endParaRPr lang="ru-RU"/>
        </a:p>
      </dgm:t>
    </dgm:pt>
    <dgm:pt modelId="{0146EAA1-F6D5-43C0-910E-8B238F76B501}" type="sibTrans" cxnId="{C5EC1FB8-6A28-45FA-9087-CC5B11EE675D}">
      <dgm:prSet/>
      <dgm:spPr/>
      <dgm:t>
        <a:bodyPr/>
        <a:lstStyle/>
        <a:p>
          <a:endParaRPr lang="ru-RU"/>
        </a:p>
      </dgm:t>
    </dgm:pt>
    <dgm:pt modelId="{C21A0BC0-537B-42BF-83DB-15FE1A21E053}" type="pres">
      <dgm:prSet presAssocID="{28DD1630-CF9B-4001-A935-A7FA5FD9678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B97DEE-E184-4D58-B3CD-B17A5479C2B6}" type="pres">
      <dgm:prSet presAssocID="{28DD1630-CF9B-4001-A935-A7FA5FD96788}" presName="hierFlow" presStyleCnt="0"/>
      <dgm:spPr/>
    </dgm:pt>
    <dgm:pt modelId="{37A67F65-67BD-4C8C-A418-3B7726A6385B}" type="pres">
      <dgm:prSet presAssocID="{28DD1630-CF9B-4001-A935-A7FA5FD96788}" presName="firstBuf" presStyleCnt="0"/>
      <dgm:spPr/>
    </dgm:pt>
    <dgm:pt modelId="{A1240C19-9E8B-441A-A537-1B00D1173DA0}" type="pres">
      <dgm:prSet presAssocID="{28DD1630-CF9B-4001-A935-A7FA5FD9678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DD036E5-1143-4FC8-83C0-CCBF8280E93E}" type="pres">
      <dgm:prSet presAssocID="{2AE58CF1-67BE-4CB5-A547-E8C960D5F3DB}" presName="Name14" presStyleCnt="0"/>
      <dgm:spPr/>
    </dgm:pt>
    <dgm:pt modelId="{124961FB-FB0D-421C-83C9-9775CFEC6D87}" type="pres">
      <dgm:prSet presAssocID="{2AE58CF1-67BE-4CB5-A547-E8C960D5F3DB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F4334A-1D3C-4C8F-9AEC-3212D654F155}" type="pres">
      <dgm:prSet presAssocID="{2AE58CF1-67BE-4CB5-A547-E8C960D5F3DB}" presName="hierChild2" presStyleCnt="0"/>
      <dgm:spPr/>
    </dgm:pt>
    <dgm:pt modelId="{F7A38A03-DE8B-4D53-B577-6E8D26384F8F}" type="pres">
      <dgm:prSet presAssocID="{28DD1630-CF9B-4001-A935-A7FA5FD96788}" presName="bgShapesFlow" presStyleCnt="0"/>
      <dgm:spPr/>
    </dgm:pt>
    <dgm:pt modelId="{69982878-7F49-4930-8C21-E465AAD39B14}" type="pres">
      <dgm:prSet presAssocID="{B580BF17-CC08-42C9-ACE7-FB4F8EC17881}" presName="rectComp" presStyleCnt="0"/>
      <dgm:spPr/>
    </dgm:pt>
    <dgm:pt modelId="{BE599630-B9BE-4E07-BE39-139D8AA499E9}" type="pres">
      <dgm:prSet presAssocID="{B580BF17-CC08-42C9-ACE7-FB4F8EC17881}" presName="bgRect" presStyleLbl="bgShp" presStyleIdx="0" presStyleCnt="3"/>
      <dgm:spPr/>
      <dgm:t>
        <a:bodyPr/>
        <a:lstStyle/>
        <a:p>
          <a:endParaRPr lang="ru-RU"/>
        </a:p>
      </dgm:t>
    </dgm:pt>
    <dgm:pt modelId="{4C5FB0BC-26AB-4271-A82D-D6CE7AEF0CD1}" type="pres">
      <dgm:prSet presAssocID="{B580BF17-CC08-42C9-ACE7-FB4F8EC17881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13C78-C03D-4352-BD88-17D4ACB236C8}" type="pres">
      <dgm:prSet presAssocID="{B580BF17-CC08-42C9-ACE7-FB4F8EC17881}" presName="spComp" presStyleCnt="0"/>
      <dgm:spPr/>
    </dgm:pt>
    <dgm:pt modelId="{708B47BF-9E91-43BF-A149-31D2BB231723}" type="pres">
      <dgm:prSet presAssocID="{B580BF17-CC08-42C9-ACE7-FB4F8EC17881}" presName="vSp" presStyleCnt="0"/>
      <dgm:spPr/>
    </dgm:pt>
    <dgm:pt modelId="{0BF4DCB9-7812-4875-A1BD-C261FF4CA3D6}" type="pres">
      <dgm:prSet presAssocID="{2CBD3274-3EF8-4C8C-8CA7-B347AC68AF05}" presName="rectComp" presStyleCnt="0"/>
      <dgm:spPr/>
    </dgm:pt>
    <dgm:pt modelId="{F10C2619-7610-488F-8474-46598DAC197A}" type="pres">
      <dgm:prSet presAssocID="{2CBD3274-3EF8-4C8C-8CA7-B347AC68AF05}" presName="bgRect" presStyleLbl="bgShp" presStyleIdx="1" presStyleCnt="3"/>
      <dgm:spPr/>
      <dgm:t>
        <a:bodyPr/>
        <a:lstStyle/>
        <a:p>
          <a:endParaRPr lang="ru-RU"/>
        </a:p>
      </dgm:t>
    </dgm:pt>
    <dgm:pt modelId="{7681AE65-A76A-4825-AE11-C2587DB62933}" type="pres">
      <dgm:prSet presAssocID="{2CBD3274-3EF8-4C8C-8CA7-B347AC68AF05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14CDA3-0BB7-45A5-B166-0C03287D229C}" type="pres">
      <dgm:prSet presAssocID="{2CBD3274-3EF8-4C8C-8CA7-B347AC68AF05}" presName="spComp" presStyleCnt="0"/>
      <dgm:spPr/>
    </dgm:pt>
    <dgm:pt modelId="{8924A143-565F-4E7F-B633-E43F009298F4}" type="pres">
      <dgm:prSet presAssocID="{2CBD3274-3EF8-4C8C-8CA7-B347AC68AF05}" presName="vSp" presStyleCnt="0"/>
      <dgm:spPr/>
    </dgm:pt>
    <dgm:pt modelId="{64A37B41-9257-4983-8B5A-A4367B99288F}" type="pres">
      <dgm:prSet presAssocID="{186FA2AC-DE75-4180-AF6F-C7020A647E42}" presName="rectComp" presStyleCnt="0"/>
      <dgm:spPr/>
    </dgm:pt>
    <dgm:pt modelId="{DE6253ED-7AB8-4E49-A7BC-1D231C9193C8}" type="pres">
      <dgm:prSet presAssocID="{186FA2AC-DE75-4180-AF6F-C7020A647E42}" presName="bgRect" presStyleLbl="bgShp" presStyleIdx="2" presStyleCnt="3"/>
      <dgm:spPr/>
      <dgm:t>
        <a:bodyPr/>
        <a:lstStyle/>
        <a:p>
          <a:endParaRPr lang="ru-RU"/>
        </a:p>
      </dgm:t>
    </dgm:pt>
    <dgm:pt modelId="{254EF5D3-BA05-4AEB-8D47-839D17660C40}" type="pres">
      <dgm:prSet presAssocID="{186FA2AC-DE75-4180-AF6F-C7020A647E42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3FE033-3194-446A-88A3-F8A10B68ED2B}" type="presOf" srcId="{186FA2AC-DE75-4180-AF6F-C7020A647E42}" destId="{254EF5D3-BA05-4AEB-8D47-839D17660C40}" srcOrd="1" destOrd="0" presId="urn:microsoft.com/office/officeart/2005/8/layout/hierarchy6"/>
    <dgm:cxn modelId="{C5EC1FB8-6A28-45FA-9087-CC5B11EE675D}" srcId="{28DD1630-CF9B-4001-A935-A7FA5FD96788}" destId="{186FA2AC-DE75-4180-AF6F-C7020A647E42}" srcOrd="3" destOrd="0" parTransId="{B9A2D5B4-7E67-42A4-AEC5-C6EF1A7F641D}" sibTransId="{0146EAA1-F6D5-43C0-910E-8B238F76B501}"/>
    <dgm:cxn modelId="{94585214-F0D9-4783-A632-1219FC2E3DED}" type="presOf" srcId="{2CBD3274-3EF8-4C8C-8CA7-B347AC68AF05}" destId="{7681AE65-A76A-4825-AE11-C2587DB62933}" srcOrd="1" destOrd="0" presId="urn:microsoft.com/office/officeart/2005/8/layout/hierarchy6"/>
    <dgm:cxn modelId="{A6610C80-A338-4CFF-A833-8D43657B6F62}" type="presOf" srcId="{B580BF17-CC08-42C9-ACE7-FB4F8EC17881}" destId="{BE599630-B9BE-4E07-BE39-139D8AA499E9}" srcOrd="0" destOrd="0" presId="urn:microsoft.com/office/officeart/2005/8/layout/hierarchy6"/>
    <dgm:cxn modelId="{C90BCD6C-097A-4895-B297-753E1562F6BF}" type="presOf" srcId="{2AE58CF1-67BE-4CB5-A547-E8C960D5F3DB}" destId="{124961FB-FB0D-421C-83C9-9775CFEC6D87}" srcOrd="0" destOrd="0" presId="urn:microsoft.com/office/officeart/2005/8/layout/hierarchy6"/>
    <dgm:cxn modelId="{E6D3D1D2-CB39-4B2A-AAF3-A8957A6F7717}" type="presOf" srcId="{186FA2AC-DE75-4180-AF6F-C7020A647E42}" destId="{DE6253ED-7AB8-4E49-A7BC-1D231C9193C8}" srcOrd="0" destOrd="0" presId="urn:microsoft.com/office/officeart/2005/8/layout/hierarchy6"/>
    <dgm:cxn modelId="{A562E1BF-BD64-4E2C-B7D0-7583C8A7D73A}" type="presOf" srcId="{2CBD3274-3EF8-4C8C-8CA7-B347AC68AF05}" destId="{F10C2619-7610-488F-8474-46598DAC197A}" srcOrd="0" destOrd="0" presId="urn:microsoft.com/office/officeart/2005/8/layout/hierarchy6"/>
    <dgm:cxn modelId="{7F24D2A9-8471-4FA9-A318-CC1B6E78D5F1}" srcId="{28DD1630-CF9B-4001-A935-A7FA5FD96788}" destId="{B580BF17-CC08-42C9-ACE7-FB4F8EC17881}" srcOrd="1" destOrd="0" parTransId="{549BADCB-EDD0-43B6-91D9-C3C54FF2B3D1}" sibTransId="{F1559752-7830-4B3B-A6F8-E3675E7E63E2}"/>
    <dgm:cxn modelId="{01B3AC3D-FD35-4D2F-8195-34EB766E874D}" type="presOf" srcId="{28DD1630-CF9B-4001-A935-A7FA5FD96788}" destId="{C21A0BC0-537B-42BF-83DB-15FE1A21E053}" srcOrd="0" destOrd="0" presId="urn:microsoft.com/office/officeart/2005/8/layout/hierarchy6"/>
    <dgm:cxn modelId="{770A4713-D835-4F36-807B-6C94728C13D2}" srcId="{28DD1630-CF9B-4001-A935-A7FA5FD96788}" destId="{2CBD3274-3EF8-4C8C-8CA7-B347AC68AF05}" srcOrd="2" destOrd="0" parTransId="{046D333B-3737-4963-A702-743669F4D451}" sibTransId="{6CDA4657-57DD-41B2-BB62-C8A2E88CEBE5}"/>
    <dgm:cxn modelId="{9597F1B3-10FD-4131-893F-D372AB71FECF}" srcId="{28DD1630-CF9B-4001-A935-A7FA5FD96788}" destId="{2AE58CF1-67BE-4CB5-A547-E8C960D5F3DB}" srcOrd="0" destOrd="0" parTransId="{95BC8470-4155-4201-93D1-7BCBB87E5334}" sibTransId="{FC96139F-DD94-4F32-BBCF-3E209797375F}"/>
    <dgm:cxn modelId="{0F429A4D-4958-4A83-BB54-B9D4552E7F50}" type="presOf" srcId="{B580BF17-CC08-42C9-ACE7-FB4F8EC17881}" destId="{4C5FB0BC-26AB-4271-A82D-D6CE7AEF0CD1}" srcOrd="1" destOrd="0" presId="urn:microsoft.com/office/officeart/2005/8/layout/hierarchy6"/>
    <dgm:cxn modelId="{4CC1C21F-27E0-46E7-A121-AA75315CBF41}" type="presParOf" srcId="{C21A0BC0-537B-42BF-83DB-15FE1A21E053}" destId="{D2B97DEE-E184-4D58-B3CD-B17A5479C2B6}" srcOrd="0" destOrd="0" presId="urn:microsoft.com/office/officeart/2005/8/layout/hierarchy6"/>
    <dgm:cxn modelId="{8DCDF90F-CD4F-4136-AF96-ED4B1251E872}" type="presParOf" srcId="{D2B97DEE-E184-4D58-B3CD-B17A5479C2B6}" destId="{37A67F65-67BD-4C8C-A418-3B7726A6385B}" srcOrd="0" destOrd="0" presId="urn:microsoft.com/office/officeart/2005/8/layout/hierarchy6"/>
    <dgm:cxn modelId="{10918519-6604-4876-BCA1-FF0D5EC9DFAE}" type="presParOf" srcId="{D2B97DEE-E184-4D58-B3CD-B17A5479C2B6}" destId="{A1240C19-9E8B-441A-A537-1B00D1173DA0}" srcOrd="1" destOrd="0" presId="urn:microsoft.com/office/officeart/2005/8/layout/hierarchy6"/>
    <dgm:cxn modelId="{7060DE7E-767F-481C-BBD6-9EE8791E91C4}" type="presParOf" srcId="{A1240C19-9E8B-441A-A537-1B00D1173DA0}" destId="{FDD036E5-1143-4FC8-83C0-CCBF8280E93E}" srcOrd="0" destOrd="0" presId="urn:microsoft.com/office/officeart/2005/8/layout/hierarchy6"/>
    <dgm:cxn modelId="{31315B74-24DB-4ADA-9285-91A84CA71035}" type="presParOf" srcId="{FDD036E5-1143-4FC8-83C0-CCBF8280E93E}" destId="{124961FB-FB0D-421C-83C9-9775CFEC6D87}" srcOrd="0" destOrd="0" presId="urn:microsoft.com/office/officeart/2005/8/layout/hierarchy6"/>
    <dgm:cxn modelId="{F770B839-F83A-4A85-AF26-25CD55CE1783}" type="presParOf" srcId="{FDD036E5-1143-4FC8-83C0-CCBF8280E93E}" destId="{F4F4334A-1D3C-4C8F-9AEC-3212D654F155}" srcOrd="1" destOrd="0" presId="urn:microsoft.com/office/officeart/2005/8/layout/hierarchy6"/>
    <dgm:cxn modelId="{C85D05FD-A07E-4993-BF90-4DCCC9035581}" type="presParOf" srcId="{C21A0BC0-537B-42BF-83DB-15FE1A21E053}" destId="{F7A38A03-DE8B-4D53-B577-6E8D26384F8F}" srcOrd="1" destOrd="0" presId="urn:microsoft.com/office/officeart/2005/8/layout/hierarchy6"/>
    <dgm:cxn modelId="{F2239E5E-40DB-4210-B722-7C87D5B3BA40}" type="presParOf" srcId="{F7A38A03-DE8B-4D53-B577-6E8D26384F8F}" destId="{69982878-7F49-4930-8C21-E465AAD39B14}" srcOrd="0" destOrd="0" presId="urn:microsoft.com/office/officeart/2005/8/layout/hierarchy6"/>
    <dgm:cxn modelId="{4D07551C-29B9-4486-B81F-BBF15487FE16}" type="presParOf" srcId="{69982878-7F49-4930-8C21-E465AAD39B14}" destId="{BE599630-B9BE-4E07-BE39-139D8AA499E9}" srcOrd="0" destOrd="0" presId="urn:microsoft.com/office/officeart/2005/8/layout/hierarchy6"/>
    <dgm:cxn modelId="{D8A13926-9D74-48AB-A631-CAF9F68E457C}" type="presParOf" srcId="{69982878-7F49-4930-8C21-E465AAD39B14}" destId="{4C5FB0BC-26AB-4271-A82D-D6CE7AEF0CD1}" srcOrd="1" destOrd="0" presId="urn:microsoft.com/office/officeart/2005/8/layout/hierarchy6"/>
    <dgm:cxn modelId="{1BC2F5AE-61A8-4E77-9E39-81B30FD56E92}" type="presParOf" srcId="{F7A38A03-DE8B-4D53-B577-6E8D26384F8F}" destId="{C5013C78-C03D-4352-BD88-17D4ACB236C8}" srcOrd="1" destOrd="0" presId="urn:microsoft.com/office/officeart/2005/8/layout/hierarchy6"/>
    <dgm:cxn modelId="{67913443-CC1A-4EF0-BC4F-CF4DC282A7B2}" type="presParOf" srcId="{C5013C78-C03D-4352-BD88-17D4ACB236C8}" destId="{708B47BF-9E91-43BF-A149-31D2BB231723}" srcOrd="0" destOrd="0" presId="urn:microsoft.com/office/officeart/2005/8/layout/hierarchy6"/>
    <dgm:cxn modelId="{FB0B70DE-4F6D-454E-9A38-7BD827DFB94A}" type="presParOf" srcId="{F7A38A03-DE8B-4D53-B577-6E8D26384F8F}" destId="{0BF4DCB9-7812-4875-A1BD-C261FF4CA3D6}" srcOrd="2" destOrd="0" presId="urn:microsoft.com/office/officeart/2005/8/layout/hierarchy6"/>
    <dgm:cxn modelId="{B1A13165-02DE-482E-9DC9-5B4509F58551}" type="presParOf" srcId="{0BF4DCB9-7812-4875-A1BD-C261FF4CA3D6}" destId="{F10C2619-7610-488F-8474-46598DAC197A}" srcOrd="0" destOrd="0" presId="urn:microsoft.com/office/officeart/2005/8/layout/hierarchy6"/>
    <dgm:cxn modelId="{342EB846-114A-4AC5-A10B-2E0D5A6E1E6A}" type="presParOf" srcId="{0BF4DCB9-7812-4875-A1BD-C261FF4CA3D6}" destId="{7681AE65-A76A-4825-AE11-C2587DB62933}" srcOrd="1" destOrd="0" presId="urn:microsoft.com/office/officeart/2005/8/layout/hierarchy6"/>
    <dgm:cxn modelId="{539E3451-A038-4854-B1C2-8F4ACBFB769E}" type="presParOf" srcId="{F7A38A03-DE8B-4D53-B577-6E8D26384F8F}" destId="{8114CDA3-0BB7-45A5-B166-0C03287D229C}" srcOrd="3" destOrd="0" presId="urn:microsoft.com/office/officeart/2005/8/layout/hierarchy6"/>
    <dgm:cxn modelId="{ED92896D-44E7-4950-BB9A-D3A208CA9F5B}" type="presParOf" srcId="{8114CDA3-0BB7-45A5-B166-0C03287D229C}" destId="{8924A143-565F-4E7F-B633-E43F009298F4}" srcOrd="0" destOrd="0" presId="urn:microsoft.com/office/officeart/2005/8/layout/hierarchy6"/>
    <dgm:cxn modelId="{A08F338F-B1AB-4802-B638-82A7EF346562}" type="presParOf" srcId="{F7A38A03-DE8B-4D53-B577-6E8D26384F8F}" destId="{64A37B41-9257-4983-8B5A-A4367B99288F}" srcOrd="4" destOrd="0" presId="urn:microsoft.com/office/officeart/2005/8/layout/hierarchy6"/>
    <dgm:cxn modelId="{C222D97B-DA93-4E41-9447-F5E65024AAF9}" type="presParOf" srcId="{64A37B41-9257-4983-8B5A-A4367B99288F}" destId="{DE6253ED-7AB8-4E49-A7BC-1D231C9193C8}" srcOrd="0" destOrd="0" presId="urn:microsoft.com/office/officeart/2005/8/layout/hierarchy6"/>
    <dgm:cxn modelId="{72F107E0-9479-4E30-A0F9-FE766B710811}" type="presParOf" srcId="{64A37B41-9257-4983-8B5A-A4367B99288F}" destId="{254EF5D3-BA05-4AEB-8D47-839D17660C4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E5458-88A7-487B-A846-95EB4A79D7BA}">
      <dsp:nvSpPr>
        <dsp:cNvPr id="0" name=""/>
        <dsp:cNvSpPr/>
      </dsp:nvSpPr>
      <dsp:spPr>
        <a:xfrm>
          <a:off x="52996" y="150271"/>
          <a:ext cx="2923817" cy="702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Самообслуживание </a:t>
          </a:r>
          <a:endParaRPr lang="ru-RU" sz="1900" kern="1200" dirty="0"/>
        </a:p>
      </dsp:txBody>
      <dsp:txXfrm>
        <a:off x="52996" y="150271"/>
        <a:ext cx="2923817" cy="702781"/>
      </dsp:txXfrm>
    </dsp:sp>
    <dsp:sp modelId="{339CC633-C581-43C8-9B2F-38A2A209A571}">
      <dsp:nvSpPr>
        <dsp:cNvPr id="0" name=""/>
        <dsp:cNvSpPr/>
      </dsp:nvSpPr>
      <dsp:spPr>
        <a:xfrm>
          <a:off x="53025" y="883094"/>
          <a:ext cx="2923817" cy="19297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УДОВЛЕТВОРЕНИЕ СВОИХ ПОВСЕДНЕВНЫХ ПОТРЕБНОСТЕЙ(САМОСТОЯТЕЛЬНО ОДЕВАТЬСЯ, ОДЕВАТЬСЯ, РАЗДЕВАТЬСЯ,ПРИВИВАТЬ СТРЕМЛЕНИЕ К ОПРЯТНОСТИ.</a:t>
          </a:r>
          <a:endParaRPr lang="ru-RU" sz="1400" kern="1200" dirty="0"/>
        </a:p>
      </dsp:txBody>
      <dsp:txXfrm>
        <a:off x="53025" y="883094"/>
        <a:ext cx="2923817" cy="1929734"/>
      </dsp:txXfrm>
    </dsp:sp>
    <dsp:sp modelId="{6B506948-56C4-4BA7-A2BE-6C32F4339D6F}">
      <dsp:nvSpPr>
        <dsp:cNvPr id="0" name=""/>
        <dsp:cNvSpPr/>
      </dsp:nvSpPr>
      <dsp:spPr>
        <a:xfrm>
          <a:off x="3349395" y="140559"/>
          <a:ext cx="2923817" cy="702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 Хозяйственно- бытовой труд </a:t>
          </a:r>
          <a:endParaRPr lang="ru-RU" sz="1900" kern="1200" dirty="0"/>
        </a:p>
      </dsp:txBody>
      <dsp:txXfrm>
        <a:off x="3349395" y="140559"/>
        <a:ext cx="2923817" cy="702781"/>
      </dsp:txXfrm>
    </dsp:sp>
    <dsp:sp modelId="{C67B44B6-CA44-4F77-9D47-74C847FB9EF5}">
      <dsp:nvSpPr>
        <dsp:cNvPr id="0" name=""/>
        <dsp:cNvSpPr/>
      </dsp:nvSpPr>
      <dsp:spPr>
        <a:xfrm>
          <a:off x="3344454" y="826321"/>
          <a:ext cx="2923817" cy="19297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ДЕЖУРСТВО ПО СТОЛОВОЙ(ПРАВИЛЬНО РАСКЛАДЫВАТЬ СТОЛОВЫЕ ПРИБОРЫ.</a:t>
          </a:r>
          <a:endParaRPr lang="ru-RU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ДЕЖУРСТВО ПО ЗАНЯТИЯМ.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ДЕЖУРСТВО В УГОЛКЕ ПРИРОДЫ.</a:t>
          </a:r>
          <a:endParaRPr lang="ru-RU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3344454" y="826321"/>
        <a:ext cx="2923817" cy="1929734"/>
      </dsp:txXfrm>
    </dsp:sp>
    <dsp:sp modelId="{8D9CF22B-B817-4A6E-A488-21A1926B00E6}">
      <dsp:nvSpPr>
        <dsp:cNvPr id="0" name=""/>
        <dsp:cNvSpPr/>
      </dsp:nvSpPr>
      <dsp:spPr>
        <a:xfrm>
          <a:off x="6592787" y="125442"/>
          <a:ext cx="2923817" cy="702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Труд в природе</a:t>
          </a:r>
          <a:endParaRPr lang="ru-RU" sz="1900" kern="1200" dirty="0"/>
        </a:p>
      </dsp:txBody>
      <dsp:txXfrm>
        <a:off x="6592787" y="125442"/>
        <a:ext cx="2923817" cy="702781"/>
      </dsp:txXfrm>
    </dsp:sp>
    <dsp:sp modelId="{B334498C-CF34-458E-8391-7F06737E9AF7}">
      <dsp:nvSpPr>
        <dsp:cNvPr id="0" name=""/>
        <dsp:cNvSpPr/>
      </dsp:nvSpPr>
      <dsp:spPr>
        <a:xfrm>
          <a:off x="6589775" y="856599"/>
          <a:ext cx="2923817" cy="19297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ПРИОБЩАТЬ ДЕТЕЙ К ТРУДУ НА УЧАСТКЕ</a:t>
          </a:r>
          <a:endParaRPr lang="ru-RU" sz="1400" kern="1200" dirty="0"/>
        </a:p>
      </dsp:txBody>
      <dsp:txXfrm>
        <a:off x="6589775" y="856599"/>
        <a:ext cx="2923817" cy="1929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253ED-7AB8-4E49-A7BC-1D231C9193C8}">
      <dsp:nvSpPr>
        <dsp:cNvPr id="0" name=""/>
        <dsp:cNvSpPr/>
      </dsp:nvSpPr>
      <dsp:spPr>
        <a:xfrm>
          <a:off x="0" y="4566604"/>
          <a:ext cx="8128000" cy="14420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3.Труд в природе</a:t>
          </a:r>
          <a:endParaRPr lang="ru-RU" sz="2100" kern="1200" dirty="0"/>
        </a:p>
      </dsp:txBody>
      <dsp:txXfrm>
        <a:off x="0" y="4566604"/>
        <a:ext cx="2438400" cy="1442088"/>
      </dsp:txXfrm>
    </dsp:sp>
    <dsp:sp modelId="{F10C2619-7610-488F-8474-46598DAC197A}">
      <dsp:nvSpPr>
        <dsp:cNvPr id="0" name=""/>
        <dsp:cNvSpPr/>
      </dsp:nvSpPr>
      <dsp:spPr>
        <a:xfrm>
          <a:off x="0" y="2387915"/>
          <a:ext cx="8128000" cy="14420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2.Ручной труд</a:t>
          </a:r>
          <a:endParaRPr lang="ru-RU" sz="2100" kern="1200" dirty="0"/>
        </a:p>
      </dsp:txBody>
      <dsp:txXfrm>
        <a:off x="0" y="2387915"/>
        <a:ext cx="2438400" cy="1442088"/>
      </dsp:txXfrm>
    </dsp:sp>
    <dsp:sp modelId="{BE599630-B9BE-4E07-BE39-139D8AA499E9}">
      <dsp:nvSpPr>
        <dsp:cNvPr id="0" name=""/>
        <dsp:cNvSpPr/>
      </dsp:nvSpPr>
      <dsp:spPr>
        <a:xfrm>
          <a:off x="0" y="209226"/>
          <a:ext cx="8128000" cy="14420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1.Хозяйственно-бытовой труд</a:t>
          </a:r>
          <a:endParaRPr lang="ru-RU" sz="2100" kern="1200" dirty="0"/>
        </a:p>
      </dsp:txBody>
      <dsp:txXfrm>
        <a:off x="0" y="209226"/>
        <a:ext cx="2438400" cy="1442088"/>
      </dsp:txXfrm>
    </dsp:sp>
    <dsp:sp modelId="{124961FB-FB0D-421C-83C9-9775CFEC6D87}">
      <dsp:nvSpPr>
        <dsp:cNvPr id="0" name=""/>
        <dsp:cNvSpPr/>
      </dsp:nvSpPr>
      <dsp:spPr>
        <a:xfrm>
          <a:off x="2439670" y="577526"/>
          <a:ext cx="5524499" cy="3683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ФОРМЫ</a:t>
          </a:r>
          <a:r>
            <a:rPr lang="ru-RU" sz="6500" kern="1200" baseline="0" dirty="0" smtClean="0"/>
            <a:t> РАБОТЫ</a:t>
          </a:r>
          <a:endParaRPr lang="ru-RU" sz="6500" kern="1200" dirty="0"/>
        </a:p>
      </dsp:txBody>
      <dsp:txXfrm>
        <a:off x="2547541" y="685397"/>
        <a:ext cx="5308757" cy="3467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AF1D6-0853-4AA6-ACA1-93159E5ED404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88936-5DA4-4FAC-8720-6A854CDBDBC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140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88936-5DA4-4FAC-8720-6A854CDBDBC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79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75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39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6668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36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2728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918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094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28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15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21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37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40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31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06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19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985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DFD2A-0E4C-4BF4-BC6B-3F2311411F2C}" type="datetimeFigureOut">
              <a:rPr lang="ru-RU" smtClean="0"/>
              <a:t>29.04.2026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40EBB0E-BB0A-4A68-9C90-8FCBE6588D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41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0"/>
            <a:ext cx="3632200" cy="33930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6200" y="1117600"/>
            <a:ext cx="10617199" cy="2275481"/>
          </a:xfrm>
        </p:spPr>
        <p:txBody>
          <a:bodyPr>
            <a:normAutofit/>
          </a:bodyPr>
          <a:lstStyle/>
          <a:p>
            <a:r>
              <a:rPr lang="ru-RU" dirty="0" smtClean="0"/>
              <a:t>Трудовая деятельность детей в течении дня.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62" y="3393081"/>
            <a:ext cx="4514850" cy="341947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0713" y="3850279"/>
            <a:ext cx="8915399" cy="1126283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524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048" y="2793690"/>
            <a:ext cx="4401170" cy="39115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92626" y="225287"/>
            <a:ext cx="79943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ВЫВОД:</a:t>
            </a:r>
          </a:p>
          <a:p>
            <a:pPr algn="ctr"/>
            <a:r>
              <a:rPr lang="ru-RU" sz="1600" dirty="0" smtClean="0"/>
              <a:t>ПРАВИЛЬНАЯ ОРГАНИЗАЦИЯ ТРУДОВОЙ ДЕЯТЕЛЬНОСТИ ДОШКОЛЬНИКОВ- ОСНОВА ПОЛНОЦЕННОГО РАЗВИТИЯ . РЕБЕНОК ЧУВСТВУЕТ СВОЮ ЦЕННОСТЬ, ВОЗМОЖНОСТЬ ПРИНЕСТИ ПОЛЬЗУ ОКРУЖАЮЩИМ. В ПРОЦЕССЕ ТРУДА ПРОИСХОДИТ УСВОЕНИЕ ПОЛЕЗНЫХ ЗНАНИЙ О ПРЕДМЕТАХ И МАТЕРИАЛАХ, ИХ НАЗНАЧЕНИИ И ИСПОЛЬЗОВАНИИ. </a:t>
            </a:r>
          </a:p>
          <a:p>
            <a:pPr algn="ctr"/>
            <a:r>
              <a:rPr lang="ru-RU" sz="1600" dirty="0" smtClean="0"/>
              <a:t>И ЗАДАЧА ПЕДАГОГА-СОЗДАТЬ АТМОСФЕРУ СОТРУДНЕЧЕСТВА,МАКСИМАЛЬНО ЗАИНТЕРИСОВАТЬ ДЕТЕЙ ЭТОЙ ДЕЯТЕЛЬНОСТЬЮ, СДЕЛАТЬ ТАК,ЧТОБЫ ОНА ПРИНОСИЛА ИМ БОЛЬШОЕ УДОВОЛЬСТВИЕ.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11883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689" y="220285"/>
            <a:ext cx="5740400" cy="6731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6461" y="973574"/>
            <a:ext cx="680742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dirty="0" smtClean="0"/>
              <a:t>Спасибо за</a:t>
            </a:r>
          </a:p>
          <a:p>
            <a:pPr algn="just"/>
            <a:r>
              <a:rPr lang="ru-RU" sz="5400" dirty="0" smtClean="0"/>
              <a:t> внимание!</a:t>
            </a:r>
          </a:p>
          <a:p>
            <a:pPr algn="just"/>
            <a:r>
              <a:rPr lang="ru-RU" sz="3200" dirty="0" smtClean="0"/>
              <a:t>Успехов в профессиональной деятельности!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494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803621" cy="1160085"/>
          </a:xfrm>
        </p:spPr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7873" y="1505416"/>
            <a:ext cx="9006739" cy="1906858"/>
          </a:xfrm>
        </p:spPr>
        <p:txBody>
          <a:bodyPr/>
          <a:lstStyle/>
          <a:p>
            <a:r>
              <a:rPr lang="ru-RU" dirty="0"/>
              <a:t>Начиная с 2000 годов в России произошла существенная переоценка ценностей, затрагивающая все слои населения, и оказывающая особое влияние на подрастающее поколение. Речь идет об отношении людей к физическому труду и привитию трудовых навыков детям, начиная с дошкольного возраста.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239" y="3081109"/>
            <a:ext cx="3516625" cy="341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20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644" y="2333321"/>
            <a:ext cx="5798983" cy="44020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81200" y="825501"/>
            <a:ext cx="9867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Актуальность</a:t>
            </a:r>
            <a:r>
              <a:rPr lang="ru-RU" sz="3200" dirty="0" smtClean="0"/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Ребёнок чувствует свою ценность, возможность принести пользу окружающим. В процессе труда происходит усвоение полезных знаний о предметах и материалах, их назначении и использовании.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089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5825" y="814610"/>
            <a:ext cx="8911687" cy="1280890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</a:rPr>
              <a:t>Цель:</a:t>
            </a:r>
            <a:r>
              <a:rPr lang="ru-RU" sz="1800" dirty="0">
                <a:solidFill>
                  <a:schemeClr val="tx1"/>
                </a:solidFill>
              </a:rPr>
              <a:t> формирование у детей интереса к труду, желания помогать взрослым, развитие трудолюбия и бережного отношения к результатам труда.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7205" t="49467" r="587" b="-640"/>
          <a:stretch/>
        </p:blipFill>
        <p:spPr>
          <a:xfrm>
            <a:off x="7841207" y="4450683"/>
            <a:ext cx="3310013" cy="2406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49505" b="52239"/>
          <a:stretch/>
        </p:blipFill>
        <p:spPr>
          <a:xfrm>
            <a:off x="3865292" y="4360126"/>
            <a:ext cx="3628328" cy="249752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824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ЗАДАЧИ:</a:t>
            </a:r>
          </a:p>
          <a:p>
            <a:pPr marL="0" indent="0">
              <a:buNone/>
            </a:pPr>
            <a:r>
              <a:rPr lang="ru-RU" u="sng" dirty="0"/>
              <a:t>Образовательные</a:t>
            </a:r>
            <a:r>
              <a:rPr lang="ru-RU" dirty="0" smtClean="0"/>
              <a:t>: </a:t>
            </a:r>
            <a:r>
              <a:rPr lang="ru-RU" dirty="0" smtClean="0"/>
              <a:t>учить малышей самостоятельно одеваться и раздеваться; подготавливать рабочее место к занятиям; дежурить по столовой; правильному уходу за комнатными растениями.</a:t>
            </a:r>
          </a:p>
          <a:p>
            <a:pPr marL="0" indent="0">
              <a:buNone/>
            </a:pPr>
            <a:r>
              <a:rPr lang="ru-RU" dirty="0" smtClean="0"/>
              <a:t>Развивающие: развивать концентрацию внимания; сообразительность; творческое воображение; социализацию дошкольников.</a:t>
            </a:r>
            <a:endParaRPr lang="ru-RU" dirty="0" smtClean="0"/>
          </a:p>
          <a:p>
            <a:pPr marL="0" indent="0">
              <a:buNone/>
            </a:pPr>
            <a:r>
              <a:rPr lang="ru-RU" u="sng" dirty="0" smtClean="0"/>
              <a:t>Воспитательные</a:t>
            </a:r>
            <a:r>
              <a:rPr lang="ru-RU" u="sng" dirty="0" smtClean="0"/>
              <a:t>:</a:t>
            </a:r>
            <a:r>
              <a:rPr lang="ru-RU" dirty="0" smtClean="0"/>
              <a:t> Воспитывать </a:t>
            </a:r>
            <a:r>
              <a:rPr lang="ru-RU" dirty="0"/>
              <a:t>уважение к труду взрослых, желание трудиться коллективно, доводить начатое дело до конца, соблюдать чистоту.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89212" y="2992735"/>
            <a:ext cx="6554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1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3700" y="624110"/>
            <a:ext cx="8570911" cy="656050"/>
          </a:xfrm>
        </p:spPr>
        <p:txBody>
          <a:bodyPr/>
          <a:lstStyle/>
          <a:p>
            <a:r>
              <a:rPr lang="ru-RU" dirty="0" smtClean="0"/>
              <a:t>Виды трудовой деятельности: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34245313"/>
              </p:ext>
            </p:extLst>
          </p:nvPr>
        </p:nvGraphicFramePr>
        <p:xfrm>
          <a:off x="1070776" y="1280160"/>
          <a:ext cx="9596120" cy="47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542" y="4068418"/>
            <a:ext cx="2865119" cy="2239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9722" y="4017893"/>
            <a:ext cx="2928730" cy="2290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9514" y="4068417"/>
            <a:ext cx="2862470" cy="22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16700364"/>
              </p:ext>
            </p:extLst>
          </p:nvPr>
        </p:nvGraphicFramePr>
        <p:xfrm>
          <a:off x="2032000" y="304800"/>
          <a:ext cx="8128000" cy="6217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422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6807" y="668715"/>
            <a:ext cx="8911687" cy="2553988"/>
          </a:xfrm>
        </p:spPr>
        <p:txBody>
          <a:bodyPr>
            <a:normAutofit/>
          </a:bodyPr>
          <a:lstStyle/>
          <a:p>
            <a:r>
              <a:rPr lang="ru-RU" dirty="0" smtClean="0"/>
              <a:t>1.Дежурство </a:t>
            </a:r>
            <a:r>
              <a:rPr lang="ru-RU" dirty="0" smtClean="0"/>
              <a:t>по </a:t>
            </a:r>
            <a:r>
              <a:rPr lang="ru-RU" dirty="0" smtClean="0"/>
              <a:t>столовой</a:t>
            </a:r>
            <a:br>
              <a:rPr lang="ru-RU" dirty="0" smtClean="0"/>
            </a:br>
            <a:r>
              <a:rPr lang="ru-RU" sz="1800" dirty="0"/>
              <a:t>Дежурство по столовой в среднем дошкольном возрасте практикуется с начала года. При этом первое время педагог обстоятельно объясняет дежурным все приёмы работы. Например, чашку нужно брать за ручку, а тарелки нести двумя руками.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78" y="2838186"/>
            <a:ext cx="4511981" cy="3575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36" y="2754753"/>
            <a:ext cx="4945171" cy="37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095" y="568354"/>
            <a:ext cx="8911687" cy="2163695"/>
          </a:xfrm>
        </p:spPr>
        <p:txBody>
          <a:bodyPr>
            <a:normAutofit/>
          </a:bodyPr>
          <a:lstStyle/>
          <a:p>
            <a:r>
              <a:rPr lang="ru-RU" dirty="0" smtClean="0"/>
              <a:t>2.Готовимся </a:t>
            </a:r>
            <a:r>
              <a:rPr lang="ru-RU" dirty="0" smtClean="0"/>
              <a:t>к занятию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1800" dirty="0"/>
              <a:t>В средней группе дети уже довольно хорошо работают с бумагой, могут смазать большую поверхность клеем, учатся пользоваться ножницами и линейкой.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51" y="2442825"/>
            <a:ext cx="4264399" cy="3202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16" y="3109497"/>
            <a:ext cx="4471640" cy="33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1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978" y="512596"/>
            <a:ext cx="8911687" cy="224175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3.Труд в природе</a:t>
            </a:r>
            <a:br>
              <a:rPr lang="ru-RU" dirty="0" smtClean="0"/>
            </a:br>
            <a:r>
              <a:rPr lang="ru-RU" sz="2000" dirty="0" smtClean="0"/>
              <a:t>Хотя дежурство в групповом уголке природы начинается лишь со старшей группы, малыши четвёртого-пятого года жизни могут под присмотром воспитателя поливать цветы, рыхлить землю, аккуратно протирать листочки.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dirty="0"/>
              <a:t>В весенний период воспитанники средней группы наблюдают, как взрослые перекапывают огород, цветник, обрезают кустарники</a:t>
            </a:r>
            <a:r>
              <a:rPr lang="ru-RU" sz="2000" dirty="0" smtClean="0"/>
              <a:t>, </a:t>
            </a:r>
            <a:r>
              <a:rPr lang="ru-RU" sz="2000" dirty="0" err="1" smtClean="0"/>
              <a:t>учавствуют</a:t>
            </a:r>
            <a:r>
              <a:rPr lang="ru-RU" sz="2000" dirty="0" smtClean="0"/>
              <a:t> в высаживании цветов и кустарников.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07" y="3490757"/>
            <a:ext cx="3542640" cy="3066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02" y="3267942"/>
            <a:ext cx="4383830" cy="328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9937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404</TotalTime>
  <Words>270</Words>
  <Application>Microsoft Office PowerPoint</Application>
  <PresentationFormat>Широкоэкранный</PresentationFormat>
  <Paragraphs>35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Легкий дым</vt:lpstr>
      <vt:lpstr>Трудовая деятельность детей в течении дня. </vt:lpstr>
      <vt:lpstr>Введение</vt:lpstr>
      <vt:lpstr>Презентация PowerPoint</vt:lpstr>
      <vt:lpstr>Цель: формирование у детей интереса к труду, желания помогать взрослым, развитие трудолюбия и бережного отношения к результатам труда.</vt:lpstr>
      <vt:lpstr>Виды трудовой деятельности:</vt:lpstr>
      <vt:lpstr>Презентация PowerPoint</vt:lpstr>
      <vt:lpstr>1.Дежурство по столовой Дежурство по столовой в среднем дошкольном возрасте практикуется с начала года. При этом первое время педагог обстоятельно объясняет дежурным все приёмы работы. Например, чашку нужно брать за ручку, а тарелки нести двумя руками.</vt:lpstr>
      <vt:lpstr>2.Готовимся к занятию. В средней группе дети уже довольно хорошо работают с бумагой, могут смазать большую поверхность клеем, учатся пользоваться ножницами и линейкой.</vt:lpstr>
      <vt:lpstr>3.Труд в природе Хотя дежурство в групповом уголке природы начинается лишь со старшей группы, малыши четвёртого-пятого года жизни могут под присмотром воспитателя поливать цветы, рыхлить землю, аккуратно протирать листочки. В весенний период воспитанники средней группы наблюдают, как взрослые перекапывают огород, цветник, обрезают кустарники, учавствуют в высаживании цветов и кустарников.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Методическое пособие по развитию и закреплению двигактельных умений детей.</dc:title>
  <dc:creator>User1</dc:creator>
  <cp:lastModifiedBy>Пользователь</cp:lastModifiedBy>
  <cp:revision>42</cp:revision>
  <dcterms:created xsi:type="dcterms:W3CDTF">2022-08-22T16:02:58Z</dcterms:created>
  <dcterms:modified xsi:type="dcterms:W3CDTF">2026-04-29T20:26:44Z</dcterms:modified>
</cp:coreProperties>
</file>